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7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74D2-07A4-3D4F-B9EA-51305683234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5CAD4-A154-044F-8FCE-0A6A4FCC6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nd Quarter Recitation Sheet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54" y="-365136"/>
            <a:ext cx="6570246" cy="85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nd Quarter Recitation Sheet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61" y="-353886"/>
            <a:ext cx="6863342" cy="88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7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Fort Caspar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Snell</dc:creator>
  <cp:lastModifiedBy>Meghan Snell</cp:lastModifiedBy>
  <cp:revision>1</cp:revision>
  <dcterms:created xsi:type="dcterms:W3CDTF">2015-10-14T16:46:07Z</dcterms:created>
  <dcterms:modified xsi:type="dcterms:W3CDTF">2015-10-14T16:47:20Z</dcterms:modified>
</cp:coreProperties>
</file>